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1" r:id="rId2"/>
  </p:sldIdLst>
  <p:sldSz cx="6858000" cy="9906000" type="A4"/>
  <p:notesSz cx="6669088" cy="9775825"/>
  <p:defaultTextStyle>
    <a:defPPr>
      <a:defRPr lang="ru-RU"/>
    </a:defPPr>
    <a:lvl1pPr marL="0" algn="l" defTabSz="923964" rtl="0" eaLnBrk="1" latinLnBrk="0" hangingPunct="1">
      <a:defRPr sz="1819" kern="1200">
        <a:solidFill>
          <a:schemeClr val="tx1"/>
        </a:solidFill>
        <a:latin typeface="+mn-lt"/>
        <a:ea typeface="+mn-ea"/>
        <a:cs typeface="+mn-cs"/>
      </a:defRPr>
    </a:lvl1pPr>
    <a:lvl2pPr marL="461981" algn="l" defTabSz="923964" rtl="0" eaLnBrk="1" latinLnBrk="0" hangingPunct="1">
      <a:defRPr sz="1819" kern="1200">
        <a:solidFill>
          <a:schemeClr val="tx1"/>
        </a:solidFill>
        <a:latin typeface="+mn-lt"/>
        <a:ea typeface="+mn-ea"/>
        <a:cs typeface="+mn-cs"/>
      </a:defRPr>
    </a:lvl2pPr>
    <a:lvl3pPr marL="923964" algn="l" defTabSz="923964" rtl="0" eaLnBrk="1" latinLnBrk="0" hangingPunct="1">
      <a:defRPr sz="1819" kern="1200">
        <a:solidFill>
          <a:schemeClr val="tx1"/>
        </a:solidFill>
        <a:latin typeface="+mn-lt"/>
        <a:ea typeface="+mn-ea"/>
        <a:cs typeface="+mn-cs"/>
      </a:defRPr>
    </a:lvl3pPr>
    <a:lvl4pPr marL="1385946" algn="l" defTabSz="923964" rtl="0" eaLnBrk="1" latinLnBrk="0" hangingPunct="1">
      <a:defRPr sz="1819" kern="1200">
        <a:solidFill>
          <a:schemeClr val="tx1"/>
        </a:solidFill>
        <a:latin typeface="+mn-lt"/>
        <a:ea typeface="+mn-ea"/>
        <a:cs typeface="+mn-cs"/>
      </a:defRPr>
    </a:lvl4pPr>
    <a:lvl5pPr marL="1847927" algn="l" defTabSz="923964" rtl="0" eaLnBrk="1" latinLnBrk="0" hangingPunct="1">
      <a:defRPr sz="1819" kern="1200">
        <a:solidFill>
          <a:schemeClr val="tx1"/>
        </a:solidFill>
        <a:latin typeface="+mn-lt"/>
        <a:ea typeface="+mn-ea"/>
        <a:cs typeface="+mn-cs"/>
      </a:defRPr>
    </a:lvl5pPr>
    <a:lvl6pPr marL="2309908" algn="l" defTabSz="923964" rtl="0" eaLnBrk="1" latinLnBrk="0" hangingPunct="1">
      <a:defRPr sz="1819" kern="1200">
        <a:solidFill>
          <a:schemeClr val="tx1"/>
        </a:solidFill>
        <a:latin typeface="+mn-lt"/>
        <a:ea typeface="+mn-ea"/>
        <a:cs typeface="+mn-cs"/>
      </a:defRPr>
    </a:lvl6pPr>
    <a:lvl7pPr marL="2771890" algn="l" defTabSz="923964" rtl="0" eaLnBrk="1" latinLnBrk="0" hangingPunct="1">
      <a:defRPr sz="1819" kern="1200">
        <a:solidFill>
          <a:schemeClr val="tx1"/>
        </a:solidFill>
        <a:latin typeface="+mn-lt"/>
        <a:ea typeface="+mn-ea"/>
        <a:cs typeface="+mn-cs"/>
      </a:defRPr>
    </a:lvl7pPr>
    <a:lvl8pPr marL="3233872" algn="l" defTabSz="923964" rtl="0" eaLnBrk="1" latinLnBrk="0" hangingPunct="1">
      <a:defRPr sz="1819" kern="1200">
        <a:solidFill>
          <a:schemeClr val="tx1"/>
        </a:solidFill>
        <a:latin typeface="+mn-lt"/>
        <a:ea typeface="+mn-ea"/>
        <a:cs typeface="+mn-cs"/>
      </a:defRPr>
    </a:lvl8pPr>
    <a:lvl9pPr marL="3695852" algn="l" defTabSz="923964" rtl="0" eaLnBrk="1" latinLnBrk="0" hangingPunct="1">
      <a:defRPr sz="181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32" userDrawn="1">
          <p15:clr>
            <a:srgbClr val="A4A3A4"/>
          </p15:clr>
        </p15:guide>
        <p15:guide id="3" orient="horz" pos="3953" userDrawn="1">
          <p15:clr>
            <a:srgbClr val="A4A3A4"/>
          </p15:clr>
        </p15:guide>
        <p15:guide id="4" orient="horz" pos="5200" userDrawn="1">
          <p15:clr>
            <a:srgbClr val="A4A3A4"/>
          </p15:clr>
        </p15:guide>
        <p15:guide id="5" pos="14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9CD2"/>
    <a:srgbClr val="0670B7"/>
    <a:srgbClr val="9DB4E0"/>
    <a:srgbClr val="D6E8F4"/>
    <a:srgbClr val="0E77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 varScale="1">
        <p:scale>
          <a:sx n="51" d="100"/>
          <a:sy n="51" d="100"/>
        </p:scale>
        <p:origin x="2268" y="102"/>
      </p:cViewPr>
      <p:guideLst>
        <p:guide pos="232"/>
        <p:guide orient="horz" pos="3953"/>
        <p:guide orient="horz" pos="5200"/>
        <p:guide pos="14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569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204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019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768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2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16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93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261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306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42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671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5C735-9465-446E-A291-AE85B1E28EDC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BBA8C-D4A7-4E94-8704-9085AA7BA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91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652724" y="6990576"/>
            <a:ext cx="1466862" cy="802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28"/>
              </a:spcBef>
            </a:pPr>
            <a:r>
              <a:rPr lang="ru-RU" sz="1539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МЕСТО ДЛЯ </a:t>
            </a:r>
            <a:r>
              <a:rPr lang="en-US" sz="1539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</a:t>
            </a:r>
            <a:r>
              <a:rPr lang="ru-RU" sz="1539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-КОДА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6857999" cy="9906000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1056905" y="2093059"/>
            <a:ext cx="1888176" cy="1849550"/>
            <a:chOff x="4303741" y="6053575"/>
            <a:chExt cx="3795432" cy="353576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303741" y="6053575"/>
              <a:ext cx="3795432" cy="353576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418377" y="7203663"/>
              <a:ext cx="3566157" cy="12355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68"/>
                </a:spcBef>
              </a:pPr>
              <a:r>
                <a:rPr lang="ru-RU" sz="1800" dirty="0" smtClean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МЕСТО ДЛЯ </a:t>
              </a:r>
              <a:r>
                <a:rPr lang="en-US" sz="1800" dirty="0" smtClean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QR</a:t>
              </a:r>
              <a:r>
                <a:rPr lang="ru-RU" sz="1800" dirty="0" smtClean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-КОДА</a:t>
              </a:r>
              <a:endParaRPr lang="ru-RU" sz="18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21" y="1712909"/>
            <a:ext cx="2334280" cy="233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5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354</TotalTime>
  <Words>8</Words>
  <Application>Microsoft Office PowerPoint</Application>
  <PresentationFormat>Лист A4 (210x297 мм)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Нечаева Нина Васильевна</dc:creator>
  <cp:lastModifiedBy>ДС266_1</cp:lastModifiedBy>
  <cp:revision>37</cp:revision>
  <cp:lastPrinted>2023-08-02T12:13:29Z</cp:lastPrinted>
  <dcterms:created xsi:type="dcterms:W3CDTF">2023-08-02T11:27:24Z</dcterms:created>
  <dcterms:modified xsi:type="dcterms:W3CDTF">2024-06-10T03:57:37Z</dcterms:modified>
</cp:coreProperties>
</file>